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7AB66B-C6F3-4B3A-9BE0-B08CD01081E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9A2D86-9C3B-4B14-981E-A4CADAC004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Shortage and Surplus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understand shortage and surplus, we must first understand equilibrium or market clearing price</a:t>
            </a:r>
          </a:p>
          <a:p>
            <a:endParaRPr lang="en-US" dirty="0"/>
          </a:p>
          <a:p>
            <a:r>
              <a:rPr lang="en-US" dirty="0" smtClean="0"/>
              <a:t>Equilibrium price is the price at which quantity supplied and quantity demanded meet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Price (Review)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Shortage occurs when quantity demanded exceeds quantity supplied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Price Ceiling is a legal maximum that can be charged for a good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Shortages</a:t>
            </a:r>
            <a:endParaRPr lang="en-US" dirty="0"/>
          </a:p>
        </p:txBody>
      </p:sp>
      <p:pic>
        <p:nvPicPr>
          <p:cNvPr id="4" name="Picture 3" descr="price ceil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286000"/>
            <a:ext cx="2873043" cy="27124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What would happen if the government capped the price at $5?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create a graph using the following information</a:t>
            </a:r>
            <a:endParaRPr lang="en-US" dirty="0"/>
          </a:p>
        </p:txBody>
      </p:sp>
      <p:pic>
        <p:nvPicPr>
          <p:cNvPr id="6" name="Picture 5" descr="Supply_and_demand_tabl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971800"/>
            <a:ext cx="4336562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surplus occurs when quantity supplied exceeds quantity demanded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price floor is a legal minimum that can be charged for a product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Surplus</a:t>
            </a:r>
            <a:endParaRPr lang="en-US" dirty="0"/>
          </a:p>
        </p:txBody>
      </p:sp>
      <p:pic>
        <p:nvPicPr>
          <p:cNvPr id="4" name="Picture 3" descr="price flo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514600"/>
            <a:ext cx="4495800" cy="26692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 a graph using the following:</a:t>
            </a:r>
          </a:p>
          <a:p>
            <a:r>
              <a:rPr lang="en-US" dirty="0" smtClean="0"/>
              <a:t>Product: unskilled Labor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would happen if government capped prices at $9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667002"/>
          <a:ext cx="60960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9370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Supply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million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 smtClean="0"/>
                        <a:t>$6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million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 smtClean="0"/>
                        <a:t>$9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million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 smtClean="0"/>
                        <a:t>$12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million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155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Shortage and Surplus</vt:lpstr>
      <vt:lpstr>Equilibrium Price (Review)</vt:lpstr>
      <vt:lpstr>Shortages</vt:lpstr>
      <vt:lpstr>Example create a graph using the following information</vt:lpstr>
      <vt:lpstr>Surplus</vt:lpstr>
      <vt:lpstr>Example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Shortage and Surplus</dc:title>
  <dc:creator>ben.quick</dc:creator>
  <cp:lastModifiedBy>ben.quick</cp:lastModifiedBy>
  <cp:revision>4</cp:revision>
  <dcterms:created xsi:type="dcterms:W3CDTF">2015-09-04T12:16:59Z</dcterms:created>
  <dcterms:modified xsi:type="dcterms:W3CDTF">2015-09-04T13:04:40Z</dcterms:modified>
</cp:coreProperties>
</file>