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2E0393-DD39-43E5-972B-7D91F23ACAFF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2CAFCC-731E-40D5-970B-9E84E77C08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– The amount of want people have for an item</a:t>
            </a:r>
          </a:p>
          <a:p>
            <a:endParaRPr lang="en-US" dirty="0" smtClean="0"/>
          </a:p>
          <a:p>
            <a:r>
              <a:rPr lang="en-US" dirty="0" smtClean="0"/>
              <a:t>How much people want or need a good or service</a:t>
            </a:r>
          </a:p>
          <a:p>
            <a:endParaRPr lang="en-US" dirty="0" smtClean="0"/>
          </a:p>
          <a:p>
            <a:r>
              <a:rPr lang="en-US" dirty="0" smtClean="0"/>
              <a:t>In America, there is a high demand for oil because people want and need to drive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in our Economy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that quantity demanded and price have an inverse relationship.</a:t>
            </a:r>
          </a:p>
          <a:p>
            <a:endParaRPr lang="en-US" dirty="0" smtClean="0"/>
          </a:p>
          <a:p>
            <a:r>
              <a:rPr lang="en-US" dirty="0" smtClean="0"/>
              <a:t>- as price goes up, demand goes down</a:t>
            </a:r>
          </a:p>
          <a:p>
            <a:endParaRPr lang="en-US" dirty="0" smtClean="0"/>
          </a:p>
          <a:p>
            <a:r>
              <a:rPr lang="en-US" dirty="0" smtClean="0"/>
              <a:t>As price goes down, demand goes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Demand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mand-curv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447800"/>
            <a:ext cx="4953000" cy="4762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Demand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82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Demand</vt:lpstr>
      <vt:lpstr>Demand in our Economy</vt:lpstr>
      <vt:lpstr>Law of Demand</vt:lpstr>
      <vt:lpstr>Graphing Demand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</dc:title>
  <dc:creator>ben.quick</dc:creator>
  <cp:lastModifiedBy>ben.quick</cp:lastModifiedBy>
  <cp:revision>1</cp:revision>
  <dcterms:created xsi:type="dcterms:W3CDTF">2015-08-26T15:46:55Z</dcterms:created>
  <dcterms:modified xsi:type="dcterms:W3CDTF">2015-08-26T15:53:51Z</dcterms:modified>
</cp:coreProperties>
</file>