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000706-B1CF-4691-B848-56E609978A7B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74E40F-7DFD-464D-83D9-D3FFB4903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Ben Quick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Market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Types of Market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Pure Competition</a:t>
            </a:r>
          </a:p>
          <a:p>
            <a:endParaRPr lang="en-US" dirty="0" smtClean="0"/>
          </a:p>
          <a:p>
            <a:r>
              <a:rPr lang="en-US" dirty="0" smtClean="0"/>
              <a:t>Monopoly</a:t>
            </a:r>
          </a:p>
          <a:p>
            <a:endParaRPr lang="en-US" dirty="0" smtClean="0"/>
          </a:p>
          <a:p>
            <a:r>
              <a:rPr lang="en-US" dirty="0" smtClean="0"/>
              <a:t>Oligopoly</a:t>
            </a:r>
          </a:p>
          <a:p>
            <a:endParaRPr lang="en-US" dirty="0" smtClean="0"/>
          </a:p>
          <a:p>
            <a:r>
              <a:rPr lang="en-US" dirty="0" smtClean="0"/>
              <a:t>Monopolistic 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market structure where there are so many sellers of the good or service that each accounts for only a small portion of the market.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Pure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Market – numerous sellers and buyers</a:t>
            </a:r>
          </a:p>
          <a:p>
            <a:r>
              <a:rPr lang="en-US" dirty="0" smtClean="0"/>
              <a:t>Same Product – No differentiation</a:t>
            </a:r>
            <a:endParaRPr lang="en-US" dirty="0" smtClean="0"/>
          </a:p>
          <a:p>
            <a:r>
              <a:rPr lang="en-US" dirty="0" smtClean="0"/>
              <a:t>Easy Entry (and exit) – needed investments are small, easy to learn to produce</a:t>
            </a:r>
          </a:p>
          <a:p>
            <a:r>
              <a:rPr lang="en-US" dirty="0" smtClean="0"/>
              <a:t>Easy to get Information – data about prices, quality, or supply is easy to obtain</a:t>
            </a:r>
          </a:p>
          <a:p>
            <a:r>
              <a:rPr lang="en-US" dirty="0" smtClean="0"/>
              <a:t>*NO control over price – market sets the price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Many Agricultural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Thousands of farmers</a:t>
            </a:r>
          </a:p>
          <a:p>
            <a:r>
              <a:rPr lang="en-US" dirty="0" smtClean="0"/>
              <a:t>Particular products are similar</a:t>
            </a:r>
          </a:p>
          <a:p>
            <a:r>
              <a:rPr lang="en-US" dirty="0" smtClean="0"/>
              <a:t>Easy to begin or stop farming</a:t>
            </a:r>
          </a:p>
          <a:p>
            <a:r>
              <a:rPr lang="en-US" dirty="0" smtClean="0"/>
              <a:t>Agricultural info is available to the public</a:t>
            </a:r>
          </a:p>
          <a:p>
            <a:r>
              <a:rPr lang="en-US" dirty="0" smtClean="0"/>
              <a:t>No single farmer can impact prices – prices are set by the market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1487</TotalTime>
  <Words>147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Intro to Market Structures</vt:lpstr>
      <vt:lpstr>Four Types of Market Structures</vt:lpstr>
      <vt:lpstr>Pure Competition</vt:lpstr>
      <vt:lpstr>Characteristics of Pure Competition</vt:lpstr>
      <vt:lpstr>Example: Many Agricultural Products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Market Structures</dc:title>
  <dc:creator>ben.quick</dc:creator>
  <cp:lastModifiedBy>ben.quick</cp:lastModifiedBy>
  <cp:revision>138</cp:revision>
  <dcterms:created xsi:type="dcterms:W3CDTF">2015-08-19T14:18:10Z</dcterms:created>
  <dcterms:modified xsi:type="dcterms:W3CDTF">2016-01-29T12:43:22Z</dcterms:modified>
</cp:coreProperties>
</file>