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DFB1-7575-4BED-A055-00F106A11846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00D4-B6BE-4C07-83BC-99A0B4EC58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DFB1-7575-4BED-A055-00F106A11846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00D4-B6BE-4C07-83BC-99A0B4EC58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DFB1-7575-4BED-A055-00F106A11846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00D4-B6BE-4C07-83BC-99A0B4EC58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DFB1-7575-4BED-A055-00F106A11846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00D4-B6BE-4C07-83BC-99A0B4EC58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DFB1-7575-4BED-A055-00F106A11846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00D4-B6BE-4C07-83BC-99A0B4EC58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DFB1-7575-4BED-A055-00F106A11846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00D4-B6BE-4C07-83BC-99A0B4EC58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DFB1-7575-4BED-A055-00F106A11846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00D4-B6BE-4C07-83BC-99A0B4EC58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DFB1-7575-4BED-A055-00F106A11846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00D4-B6BE-4C07-83BC-99A0B4EC58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DFB1-7575-4BED-A055-00F106A11846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00D4-B6BE-4C07-83BC-99A0B4EC58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DFB1-7575-4BED-A055-00F106A11846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00D4-B6BE-4C07-83BC-99A0B4EC58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DFB1-7575-4BED-A055-00F106A11846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F200D4-B6BE-4C07-83BC-99A0B4EC58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1FDFB1-7575-4BED-A055-00F106A11846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F200D4-B6BE-4C07-83BC-99A0B4EC58F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Money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Ben Quick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Money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Medium of Exchange – a seller will accept it in exchange for a good or service</a:t>
            </a:r>
          </a:p>
          <a:p>
            <a:r>
              <a:rPr lang="en-US" dirty="0" smtClean="0"/>
              <a:t>- Prior to the development of money people had to barter ( Exchange goods and services for other goods and services)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of Accounting – measures and compares the value of goods and services to one another</a:t>
            </a:r>
          </a:p>
          <a:p>
            <a:r>
              <a:rPr lang="en-US" dirty="0" smtClean="0"/>
              <a:t>- We know that a gallon of gas is worth more than a piece of gum because the gasoline’s dollar value is greater than the gum’s dollar value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Money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 of Value – individuals can accumulate and save money in order to make large purchases or for later use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Durable – will last</a:t>
            </a:r>
          </a:p>
          <a:p>
            <a:r>
              <a:rPr lang="en-US" dirty="0" smtClean="0"/>
              <a:t>Portable – easily transported</a:t>
            </a:r>
          </a:p>
          <a:p>
            <a:r>
              <a:rPr lang="en-US" dirty="0" smtClean="0"/>
              <a:t>Divisible – Can be broken down into smaller units</a:t>
            </a:r>
          </a:p>
          <a:p>
            <a:r>
              <a:rPr lang="en-US" dirty="0" smtClean="0"/>
              <a:t>Stable in Value – Must not rapidly change in value</a:t>
            </a:r>
          </a:p>
          <a:p>
            <a:r>
              <a:rPr lang="en-US" dirty="0" smtClean="0"/>
              <a:t>Scarce – limited supply</a:t>
            </a:r>
          </a:p>
          <a:p>
            <a:r>
              <a:rPr lang="en-US" dirty="0" smtClean="0"/>
              <a:t>Accepted – must be taken as payment for debt or purchases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Money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Representative Money – Money that is backed by or exchangeable for some commodity (like gold or silver)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Fiat Money – money that has a face value ordered by the government and deemed Legal Tender (by law must be accepted as payments)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Commodities Money – mediums of exchange that have a value as a commodity, aside from their value as money.</a:t>
            </a:r>
          </a:p>
          <a:p>
            <a:r>
              <a:rPr lang="en-US" dirty="0" smtClean="0"/>
              <a:t>- Example: cattle, gems, etc..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Questions?</a:t>
            </a:r>
            <a:endParaRPr lang="en-US" sz="7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</TotalTime>
  <Words>250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Money</vt:lpstr>
      <vt:lpstr>The Role of Money </vt:lpstr>
      <vt:lpstr>The Role of Money</vt:lpstr>
      <vt:lpstr>The Role of Money </vt:lpstr>
      <vt:lpstr>Characteristics of Money</vt:lpstr>
      <vt:lpstr>Types of Money </vt:lpstr>
      <vt:lpstr>Types of Money</vt:lpstr>
      <vt:lpstr>Types of Money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Money</dc:title>
  <dc:creator>ben.quick</dc:creator>
  <cp:lastModifiedBy>ben.quick</cp:lastModifiedBy>
  <cp:revision>2</cp:revision>
  <dcterms:created xsi:type="dcterms:W3CDTF">2015-08-13T17:45:16Z</dcterms:created>
  <dcterms:modified xsi:type="dcterms:W3CDTF">2015-08-13T17:57:42Z</dcterms:modified>
</cp:coreProperties>
</file>