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BF9678-7CC3-4442-A8C1-01E9ABBA1A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310D6C-C03F-485D-9E8D-8591E87A4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Factors of Production</a:t>
            </a:r>
            <a:br>
              <a:rPr lang="en-US" dirty="0" smtClean="0"/>
            </a:br>
            <a:r>
              <a:rPr lang="en-US" dirty="0" smtClean="0"/>
              <a:t>by: Ben Quick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 Resources that can be used to produce goods and services</a:t>
            </a:r>
          </a:p>
          <a:p>
            <a:r>
              <a:rPr lang="en-US" dirty="0" smtClean="0"/>
              <a:t>$ Goods are items people buy</a:t>
            </a:r>
          </a:p>
          <a:p>
            <a:r>
              <a:rPr lang="en-US" dirty="0" smtClean="0"/>
              <a:t>$Services are the activities done for others for a fee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apital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ntrepreneurship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abor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The (man made) property used to produce other goods and services</a:t>
            </a:r>
          </a:p>
          <a:p>
            <a:endParaRPr lang="en-US" dirty="0" smtClean="0"/>
          </a:p>
          <a:p>
            <a:r>
              <a:rPr lang="en-US" dirty="0" smtClean="0"/>
              <a:t>- Tools</a:t>
            </a:r>
          </a:p>
          <a:p>
            <a:r>
              <a:rPr lang="en-US" dirty="0" smtClean="0"/>
              <a:t>- Money</a:t>
            </a:r>
          </a:p>
          <a:p>
            <a:r>
              <a:rPr lang="en-US" dirty="0" smtClean="0"/>
              <a:t>- Factory</a:t>
            </a:r>
          </a:p>
          <a:p>
            <a:r>
              <a:rPr lang="en-US" dirty="0" smtClean="0"/>
              <a:t>- Hammer</a:t>
            </a:r>
          </a:p>
          <a:p>
            <a:r>
              <a:rPr lang="en-US" dirty="0" smtClean="0"/>
              <a:t>- Trucks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The ability of individuals to start a New Business</a:t>
            </a:r>
          </a:p>
          <a:p>
            <a:endParaRPr lang="en-US" dirty="0" smtClean="0"/>
          </a:p>
          <a:p>
            <a:r>
              <a:rPr lang="en-US" dirty="0" smtClean="0"/>
              <a:t>- Small Business Owner</a:t>
            </a:r>
          </a:p>
          <a:p>
            <a:r>
              <a:rPr lang="en-US" dirty="0" smtClean="0"/>
              <a:t>- CEO</a:t>
            </a:r>
          </a:p>
          <a:p>
            <a:r>
              <a:rPr lang="en-US" dirty="0" smtClean="0"/>
              <a:t>- Businessman</a:t>
            </a:r>
          </a:p>
          <a:p>
            <a:r>
              <a:rPr lang="en-US" dirty="0" smtClean="0"/>
              <a:t>- </a:t>
            </a:r>
            <a:r>
              <a:rPr lang="en-US" smtClean="0"/>
              <a:t>Self Employed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Natural Resources</a:t>
            </a:r>
          </a:p>
          <a:p>
            <a:r>
              <a:rPr lang="en-US" dirty="0" smtClean="0"/>
              <a:t>- Trees</a:t>
            </a:r>
          </a:p>
          <a:p>
            <a:r>
              <a:rPr lang="en-US" dirty="0" smtClean="0"/>
              <a:t>- Water</a:t>
            </a:r>
          </a:p>
          <a:p>
            <a:r>
              <a:rPr lang="en-US" dirty="0" smtClean="0"/>
              <a:t>- Oil</a:t>
            </a:r>
          </a:p>
          <a:p>
            <a:r>
              <a:rPr lang="en-US" dirty="0" smtClean="0"/>
              <a:t>- Actual land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The work that people do.</a:t>
            </a:r>
          </a:p>
          <a:p>
            <a:r>
              <a:rPr lang="en-US" dirty="0" smtClean="0"/>
              <a:t>- Teacher</a:t>
            </a:r>
          </a:p>
          <a:p>
            <a:r>
              <a:rPr lang="en-US" dirty="0" smtClean="0"/>
              <a:t>- Student</a:t>
            </a:r>
          </a:p>
          <a:p>
            <a:r>
              <a:rPr lang="en-US" dirty="0" smtClean="0"/>
              <a:t>- Factory Worker</a:t>
            </a:r>
          </a:p>
          <a:p>
            <a:r>
              <a:rPr lang="en-US" dirty="0" smtClean="0"/>
              <a:t>-Doctor</a:t>
            </a:r>
          </a:p>
          <a:p>
            <a:r>
              <a:rPr lang="en-US" dirty="0" smtClean="0"/>
              <a:t>- Lawyer</a:t>
            </a:r>
          </a:p>
          <a:p>
            <a:r>
              <a:rPr lang="en-US" dirty="0" smtClean="0"/>
              <a:t>- laborer</a:t>
            </a:r>
          </a:p>
          <a:p>
            <a:r>
              <a:rPr lang="en-US" dirty="0" smtClean="0"/>
              <a:t>- Truck Driver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125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The Factors of Production by: Ben Quick</vt:lpstr>
      <vt:lpstr>Factors of Production</vt:lpstr>
      <vt:lpstr>Capital</vt:lpstr>
      <vt:lpstr>Entrepreneurship</vt:lpstr>
      <vt:lpstr>Land</vt:lpstr>
      <vt:lpstr>Labor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Factors of Production by: Ben Quick</dc:title>
  <dc:creator>antonio.andrews</dc:creator>
  <cp:lastModifiedBy>ben.quick</cp:lastModifiedBy>
  <cp:revision>4</cp:revision>
  <dcterms:created xsi:type="dcterms:W3CDTF">2015-08-04T18:36:57Z</dcterms:created>
  <dcterms:modified xsi:type="dcterms:W3CDTF">2017-05-03T14:44:46Z</dcterms:modified>
</cp:coreProperties>
</file>