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6206D7-20BD-466A-B81D-0F6E2FA2D4F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E0A0AF-E8D4-4E19-B728-B86E07B341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GDP, Spending, and Economic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GDP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market value of all final goods and services produced within a country in a given period of time.</a:t>
            </a:r>
          </a:p>
          <a:p>
            <a:endParaRPr lang="en-US" dirty="0" smtClean="0"/>
          </a:p>
          <a:p>
            <a:r>
              <a:rPr lang="en-US" dirty="0" smtClean="0"/>
              <a:t>GDP = Consumption + investment + government spending + (exports – imports)</a:t>
            </a:r>
          </a:p>
          <a:p>
            <a:endParaRPr lang="en-US" dirty="0" smtClean="0"/>
          </a:p>
          <a:p>
            <a:r>
              <a:rPr lang="en-US" dirty="0" smtClean="0"/>
              <a:t>GDP = C+I+G+F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and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Business Cycle shows us that if the GDP declines or grows too slowly, the economy will be in recession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if producers do not continually expand, the people will not have jobs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u="sng" dirty="0" smtClean="0"/>
              <a:t>Unemployment Rate</a:t>
            </a:r>
            <a:r>
              <a:rPr lang="en-US" dirty="0" smtClean="0"/>
              <a:t> is tied directly to Consumer Spending (70% of our GDP)</a:t>
            </a:r>
          </a:p>
          <a:p>
            <a:r>
              <a:rPr lang="en-US" dirty="0" smtClean="0"/>
              <a:t>If people stop buying, companies will stop producing and people will lose their jobs</a:t>
            </a:r>
          </a:p>
          <a:p>
            <a:r>
              <a:rPr lang="en-US" dirty="0" smtClean="0"/>
              <a:t>GDP shows us how much consumers are demanding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economy grows when spending increases</a:t>
            </a:r>
          </a:p>
          <a:p>
            <a:r>
              <a:rPr lang="en-US" dirty="0" smtClean="0"/>
              <a:t>- consumer spending</a:t>
            </a:r>
          </a:p>
          <a:p>
            <a:r>
              <a:rPr lang="en-US" dirty="0" smtClean="0"/>
              <a:t>- Business Spending (capital investment)</a:t>
            </a:r>
          </a:p>
          <a:p>
            <a:r>
              <a:rPr lang="en-US" dirty="0" smtClean="0"/>
              <a:t>- Government Spending (Public Goods)</a:t>
            </a:r>
          </a:p>
          <a:p>
            <a:r>
              <a:rPr lang="en-US" dirty="0" smtClean="0"/>
              <a:t>- Foreign Spending (exports)</a:t>
            </a:r>
          </a:p>
          <a:p>
            <a:endParaRPr lang="en-US" dirty="0" smtClean="0"/>
          </a:p>
          <a:p>
            <a:r>
              <a:rPr lang="en-US" dirty="0" smtClean="0"/>
              <a:t>This spending increases GDP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Supply of goods and services produced by a national economy during a specific time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aggsupp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667000"/>
            <a:ext cx="62230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Demand for final goods and services in the economy during a specific time period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emand_shift_graph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667000"/>
            <a:ext cx="6657975" cy="39909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201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GDP, Spending, and Economic Growth</vt:lpstr>
      <vt:lpstr>Review: GDP</vt:lpstr>
      <vt:lpstr>GDP and the Economy</vt:lpstr>
      <vt:lpstr>WHY?</vt:lpstr>
      <vt:lpstr>Spending</vt:lpstr>
      <vt:lpstr>Aggregate Supply</vt:lpstr>
      <vt:lpstr>Aggregate Demand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GDP, Spending, and Economic Growth</dc:title>
  <dc:creator>ben.quick</dc:creator>
  <cp:lastModifiedBy>ben.quick</cp:lastModifiedBy>
  <cp:revision>2</cp:revision>
  <dcterms:created xsi:type="dcterms:W3CDTF">2015-09-17T17:46:54Z</dcterms:created>
  <dcterms:modified xsi:type="dcterms:W3CDTF">2015-09-17T18:01:44Z</dcterms:modified>
</cp:coreProperties>
</file>