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20EAC2-23E5-43AA-A6D1-1D132E2AB927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213B246-86F6-4A62-B2E0-AB4C2B321BC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Cycles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business cycle consists of two phases: Expansion and recession</a:t>
            </a:r>
          </a:p>
          <a:p>
            <a:endParaRPr lang="en-US" dirty="0" smtClean="0"/>
          </a:p>
          <a:p>
            <a:r>
              <a:rPr lang="en-US" dirty="0" smtClean="0"/>
              <a:t>Recession begins with a peak and ends with a trough</a:t>
            </a:r>
          </a:p>
          <a:p>
            <a:endParaRPr lang="en-US" dirty="0" smtClean="0"/>
          </a:p>
          <a:p>
            <a:r>
              <a:rPr lang="en-US" dirty="0" smtClean="0"/>
              <a:t>Expansion is the recovery from a recession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recession becomes severe, it can turn into a depression</a:t>
            </a:r>
          </a:p>
          <a:p>
            <a:endParaRPr lang="en-US" dirty="0" smtClean="0"/>
          </a:p>
          <a:p>
            <a:r>
              <a:rPr lang="en-US" dirty="0" smtClean="0"/>
              <a:t>A recession occurs when there are two quarters in a row of negative growth</a:t>
            </a:r>
          </a:p>
          <a:p>
            <a:endParaRPr lang="en-US" dirty="0" smtClean="0"/>
          </a:p>
          <a:p>
            <a:r>
              <a:rPr lang="en-US" dirty="0" smtClean="0"/>
              <a:t>There is no measurement for a depression, it is opinion generally assigned years later.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Cycle</a:t>
            </a:r>
            <a:endParaRPr lang="en-US" dirty="0"/>
          </a:p>
        </p:txBody>
      </p:sp>
      <p:pic>
        <p:nvPicPr>
          <p:cNvPr id="4" name="Content Placeholder 3" descr="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600200"/>
            <a:ext cx="6571169" cy="43461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phases to the Business Cycle: Expansion and Recession</a:t>
            </a:r>
          </a:p>
          <a:p>
            <a:endParaRPr lang="en-US" dirty="0" smtClean="0"/>
          </a:p>
          <a:p>
            <a:r>
              <a:rPr lang="en-US" dirty="0" smtClean="0"/>
              <a:t>Recessions are a decline in any country’s Gross Domestic Product for two or more successive quarters</a:t>
            </a:r>
          </a:p>
          <a:p>
            <a:endParaRPr lang="en-US" dirty="0" smtClean="0"/>
          </a:p>
          <a:p>
            <a:r>
              <a:rPr lang="en-US" dirty="0" smtClean="0"/>
              <a:t>Stagflation occurs when both inflation and unemployment are high (1970’s in U.S.)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Questions?</a:t>
            </a:r>
            <a:endParaRPr lang="en-US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</TotalTime>
  <Words>133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Business Cycle</vt:lpstr>
      <vt:lpstr>Business Cycles in the U.S.</vt:lpstr>
      <vt:lpstr>Business Cycles</vt:lpstr>
      <vt:lpstr>The Business Cycle</vt:lpstr>
      <vt:lpstr>Remember: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Cycle</dc:title>
  <dc:creator>ben.quick</dc:creator>
  <cp:lastModifiedBy>ben.quick</cp:lastModifiedBy>
  <cp:revision>1</cp:revision>
  <dcterms:created xsi:type="dcterms:W3CDTF">2015-09-16T17:52:13Z</dcterms:created>
  <dcterms:modified xsi:type="dcterms:W3CDTF">2015-09-16T18:02:08Z</dcterms:modified>
</cp:coreProperties>
</file>