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0E008A-9290-4347-8826-64207E38A2D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59885E-DA0A-4B5B-9059-F374A560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Unemployment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</a:p>
          <a:p>
            <a:r>
              <a:rPr lang="en-US" smtClean="0"/>
              <a:t>SSEMA1a,b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unemployment rate shows the percentage of unemployed people divided by the total number of people in the civilian labor force		</a:t>
            </a:r>
          </a:p>
          <a:p>
            <a:endParaRPr lang="en-US" dirty="0" smtClean="0"/>
          </a:p>
          <a:p>
            <a:r>
              <a:rPr lang="en-US" dirty="0" smtClean="0"/>
              <a:t>The unemployment rate understates the unemployment rate because it does not include “discouraged” workers or people who are working part time because they cannot find full-time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Unemployment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Frictional – Unemployment that occurs when people are between jobs</a:t>
            </a:r>
          </a:p>
          <a:p>
            <a:endParaRPr lang="en-US" dirty="0" smtClean="0"/>
          </a:p>
          <a:p>
            <a:r>
              <a:rPr lang="en-US" dirty="0" smtClean="0"/>
              <a:t>Structural – Unemployment that occurs when a fundamental change in the economy reduces the demand for workers and their skills</a:t>
            </a:r>
          </a:p>
          <a:p>
            <a:r>
              <a:rPr lang="en-US" dirty="0" smtClean="0"/>
              <a:t>Cyclical – Unemployment that relates to changes in the business cycle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Unemployment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employment is the lowest possible employment rate when the economy is growing and all factors of production are being used as efficiently as possible</a:t>
            </a:r>
          </a:p>
          <a:p>
            <a:endParaRPr lang="en-US" dirty="0" smtClean="0"/>
          </a:p>
          <a:p>
            <a:r>
              <a:rPr lang="en-US" dirty="0" smtClean="0"/>
              <a:t>Full employment is achieved when the rate falls below 4.5%</a:t>
            </a:r>
          </a:p>
          <a:p>
            <a:endParaRPr lang="en-US" dirty="0" smtClean="0"/>
          </a:p>
          <a:p>
            <a:r>
              <a:rPr lang="en-US" dirty="0" smtClean="0"/>
              <a:t>Current unemployment rate is 4.9%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concept of Full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unemployment rate is an important indicator that shows the health of the economy</a:t>
            </a:r>
          </a:p>
          <a:p>
            <a:endParaRPr lang="en-US" dirty="0" smtClean="0"/>
          </a:p>
          <a:p>
            <a:r>
              <a:rPr lang="en-US" dirty="0" smtClean="0"/>
              <a:t>If the unemployment rate is high, then the economy is doing poorly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U3 – this is the “official” unemployment rate and is currently 4.9%</a:t>
            </a:r>
          </a:p>
          <a:p>
            <a:endParaRPr lang="en-US" dirty="0" smtClean="0"/>
          </a:p>
          <a:p>
            <a:r>
              <a:rPr lang="en-US" dirty="0" smtClean="0"/>
              <a:t>U6 – includes U3 plus those workers marginally attached (part time but want full time or have stopped looking for work) and is a more comprehensive measure. Currently the U6 rate is 9.4%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measures of Unemployment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208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Introduction to Unemployment</vt:lpstr>
      <vt:lpstr>Measuring Unemployment</vt:lpstr>
      <vt:lpstr>Types of Unemployment </vt:lpstr>
      <vt:lpstr>The concept of Full Employment</vt:lpstr>
      <vt:lpstr>Significance</vt:lpstr>
      <vt:lpstr>Different measures of Unemployment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Unemployment</dc:title>
  <dc:creator>ben.quick</dc:creator>
  <cp:lastModifiedBy>ben.quick</cp:lastModifiedBy>
  <cp:revision>41</cp:revision>
  <dcterms:created xsi:type="dcterms:W3CDTF">2015-09-15T13:16:44Z</dcterms:created>
  <dcterms:modified xsi:type="dcterms:W3CDTF">2017-03-02T19:34:47Z</dcterms:modified>
</cp:coreProperties>
</file>