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F6FEE0-B18D-4054-8171-46BB07A50E4D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016B65-FD2E-4A66-B5F3-6C7960DB93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is an upward movement in the average level of prices.</a:t>
            </a:r>
          </a:p>
          <a:p>
            <a:endParaRPr lang="en-US" dirty="0" smtClean="0"/>
          </a:p>
          <a:p>
            <a:r>
              <a:rPr lang="en-US" dirty="0" smtClean="0"/>
              <a:t>It’ opposite is Deflation, a downward movement in the average level of prices.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Spending – occurs when all sectors of the economy try to buy more goods and services than the economy can produce. Sometimes inflation is caused by the federal governments deficit spending</a:t>
            </a:r>
          </a:p>
          <a:p>
            <a:endParaRPr lang="en-US" dirty="0" smtClean="0"/>
          </a:p>
          <a:p>
            <a:r>
              <a:rPr lang="en-US" dirty="0" smtClean="0"/>
              <a:t>Costs Go Up – occurs when input costs, especially labor, drive production costs up</a:t>
            </a:r>
          </a:p>
          <a:p>
            <a:endParaRPr lang="en-US" dirty="0" smtClean="0"/>
          </a:p>
          <a:p>
            <a:r>
              <a:rPr lang="en-US" dirty="0" smtClean="0"/>
              <a:t>Excessive Monetary Growth (Money Supply) can cause inflation (printing too much money)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dollar buys less</a:t>
            </a:r>
          </a:p>
          <a:p>
            <a:r>
              <a:rPr lang="en-US" dirty="0" smtClean="0"/>
              <a:t>Hurts people with fixed income</a:t>
            </a:r>
          </a:p>
          <a:p>
            <a:r>
              <a:rPr lang="en-US" dirty="0" smtClean="0"/>
              <a:t>Can cause people to change their spending habits which disrupts </a:t>
            </a:r>
            <a:r>
              <a:rPr lang="en-US" smtClean="0"/>
              <a:t>the </a:t>
            </a:r>
            <a:r>
              <a:rPr lang="en-US" smtClean="0"/>
              <a:t>economy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Measure Inflation?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CPI – Consumer Price Index</a:t>
            </a:r>
          </a:p>
          <a:p>
            <a:r>
              <a:rPr lang="en-US" dirty="0" smtClean="0"/>
              <a:t>- a statistical estimate of the level of prices of goods and services bought for consumption purposes by households</a:t>
            </a:r>
          </a:p>
          <a:p>
            <a:endParaRPr lang="en-US" dirty="0" smtClean="0"/>
          </a:p>
          <a:p>
            <a:r>
              <a:rPr lang="en-US" dirty="0" smtClean="0"/>
              <a:t>In other words, CPI measures how much the things we buy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CPI in 2013 is $100 and the CPI in 2014 is $110.</a:t>
            </a:r>
          </a:p>
          <a:p>
            <a:r>
              <a:rPr lang="en-US" dirty="0" smtClean="0"/>
              <a:t>This would mean that prices increased from 2013 to 2014, and that we experienced 10% inflation during that period. This also means that the value of the dollar decreased from 2013 to 2014.</a:t>
            </a:r>
          </a:p>
          <a:p>
            <a:endParaRPr lang="en-US" dirty="0" smtClean="0"/>
          </a:p>
          <a:p>
            <a:r>
              <a:rPr lang="en-US" dirty="0" smtClean="0"/>
              <a:t>Historically, inflation runs at about 3% (3.22%, 1913-2013)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Inflation</a:t>
            </a:r>
            <a:endParaRPr lang="en-US" dirty="0"/>
          </a:p>
        </p:txBody>
      </p:sp>
      <p:pic>
        <p:nvPicPr>
          <p:cNvPr id="4" name="Content Placeholder 3" descr="inflation_by_decade_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6629400" cy="4507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1432</TotalTime>
  <Words>250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Inflation</vt:lpstr>
      <vt:lpstr>Inflation in the United States</vt:lpstr>
      <vt:lpstr>Causes of Inflation</vt:lpstr>
      <vt:lpstr>Consequences of inflation</vt:lpstr>
      <vt:lpstr>How do We Measure Inflation?</vt:lpstr>
      <vt:lpstr>CPI (Con’t)</vt:lpstr>
      <vt:lpstr>History of Inflation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</dc:title>
  <dc:creator>ben.quick</dc:creator>
  <cp:lastModifiedBy>ben.quick</cp:lastModifiedBy>
  <cp:revision>130</cp:revision>
  <dcterms:created xsi:type="dcterms:W3CDTF">2015-09-14T19:01:49Z</dcterms:created>
  <dcterms:modified xsi:type="dcterms:W3CDTF">2017-02-28T20:04:31Z</dcterms:modified>
</cp:coreProperties>
</file>