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6DB979-69D6-4E34-8478-D5B94BA77CE6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A89D55-4E3A-4A3B-9F1A-8BA6F69A9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GDP: Measuring the National 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Domestic Product (GDP)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market value of all final goods and services produced within a country in a given period of </a:t>
            </a:r>
            <a:r>
              <a:rPr lang="en-US" dirty="0" smtClean="0"/>
              <a:t>time</a:t>
            </a:r>
          </a:p>
          <a:p>
            <a:endParaRPr lang="en-US" dirty="0" smtClean="0"/>
          </a:p>
          <a:p>
            <a:r>
              <a:rPr lang="en-US" dirty="0" smtClean="0"/>
              <a:t>Gross = total</a:t>
            </a:r>
          </a:p>
          <a:p>
            <a:r>
              <a:rPr lang="en-US" dirty="0" smtClean="0"/>
              <a:t>Domestic = national (ex: United States)</a:t>
            </a:r>
          </a:p>
          <a:p>
            <a:r>
              <a:rPr lang="en-US" dirty="0" smtClean="0"/>
              <a:t>Product = all goods and services produced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goods, secondhand sales, and nonmarket transactions are excluded from GDP</a:t>
            </a:r>
          </a:p>
          <a:p>
            <a:r>
              <a:rPr lang="en-US" dirty="0" smtClean="0"/>
              <a:t>GDP tells nothing about the composition of output or the impact of production on quality of life</a:t>
            </a:r>
          </a:p>
          <a:p>
            <a:r>
              <a:rPr lang="en-US" dirty="0" smtClean="0"/>
              <a:t>Despite it’s limitations, GDP is still the best measure of overall economic health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common approach to measuring and understanding GDP is the expenditure method:</a:t>
            </a:r>
          </a:p>
          <a:p>
            <a:r>
              <a:rPr lang="en-US" dirty="0" smtClean="0"/>
              <a:t>GDP = consumption + investment + government spending + (exports – imports)</a:t>
            </a:r>
          </a:p>
          <a:p>
            <a:endParaRPr lang="en-US" dirty="0"/>
          </a:p>
          <a:p>
            <a:r>
              <a:rPr lang="en-US" dirty="0" smtClean="0"/>
              <a:t>GDP: C + I + G + </a:t>
            </a:r>
            <a:r>
              <a:rPr lang="en-US" dirty="0" smtClean="0"/>
              <a:t>F (or X)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a nation to compare it’s economy to other nations</a:t>
            </a:r>
          </a:p>
          <a:p>
            <a:endParaRPr lang="en-US" dirty="0"/>
          </a:p>
          <a:p>
            <a:r>
              <a:rPr lang="en-US" dirty="0" smtClean="0"/>
              <a:t>Can be used to compare with past years using REAL GDP and applying the GDP price deflator*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GDP  is a macroeconomic measure of the value of economic output adjusted for price changes (i.e., inflation or deflation).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Rankings (2014)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GDP (in</a:t>
                      </a:r>
                      <a:r>
                        <a:rPr lang="en-US" baseline="0" dirty="0" smtClean="0"/>
                        <a:t> millions)</a:t>
                      </a:r>
                      <a:endParaRPr lang="en-US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17,418,925</a:t>
                      </a:r>
                      <a:endParaRPr lang="en-US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 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10,380,380</a:t>
                      </a:r>
                      <a:endParaRPr lang="en-US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4,616,335</a:t>
                      </a:r>
                      <a:endParaRPr lang="en-US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3,859,547</a:t>
                      </a:r>
                      <a:endParaRPr lang="en-US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Kingdom</a:t>
                      </a:r>
                      <a:endParaRPr lang="en-US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2,945,846</a:t>
                      </a:r>
                      <a:endParaRPr lang="en-US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180</TotalTime>
  <Words>209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GDP: Measuring the National Economy</vt:lpstr>
      <vt:lpstr>Gross Domestic Product (GDP)</vt:lpstr>
      <vt:lpstr>GDP (con’t)</vt:lpstr>
      <vt:lpstr>Computing GDP</vt:lpstr>
      <vt:lpstr>Importance of GDP</vt:lpstr>
      <vt:lpstr>Real GDP</vt:lpstr>
      <vt:lpstr>GDP Rankings (2014)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GDP: Measuring the National Economy</dc:title>
  <dc:creator>ben.quick</dc:creator>
  <cp:lastModifiedBy>ben.quick</cp:lastModifiedBy>
  <cp:revision>11</cp:revision>
  <dcterms:created xsi:type="dcterms:W3CDTF">2015-09-14T11:43:10Z</dcterms:created>
  <dcterms:modified xsi:type="dcterms:W3CDTF">2017-02-28T14:43:02Z</dcterms:modified>
</cp:coreProperties>
</file>