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AD478C-696B-4402-82CA-72CE659E6DB8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CE5D9A-FD17-4A2D-9511-B8795CFFA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1676400"/>
          </a:xfrm>
        </p:spPr>
        <p:txBody>
          <a:bodyPr/>
          <a:lstStyle/>
          <a:p>
            <a:r>
              <a:rPr lang="en-US" dirty="0" smtClean="0"/>
              <a:t>By Ben Quick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Economics and Scarcity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$the study of how individuals and nations make choices about how to use scarce resources to fulfill their wants and needs.</a:t>
            </a:r>
          </a:p>
          <a:p>
            <a:endParaRPr lang="en-US" dirty="0" smtClean="0"/>
          </a:p>
          <a:p>
            <a:r>
              <a:rPr lang="en-US" dirty="0" smtClean="0"/>
              <a:t>$Keys to understanding Economics:</a:t>
            </a:r>
          </a:p>
          <a:p>
            <a:r>
              <a:rPr lang="en-US" dirty="0" smtClean="0"/>
              <a:t>Know the meaning of choices(decisions), scarcity, and resource.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Economics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In Economics, </a:t>
            </a:r>
            <a:r>
              <a:rPr lang="en-US" u="sng" dirty="0" smtClean="0"/>
              <a:t>Choices</a:t>
            </a:r>
            <a:r>
              <a:rPr lang="en-US" dirty="0" smtClean="0"/>
              <a:t> are the decisions we (people, business, governments) have to </a:t>
            </a:r>
            <a:r>
              <a:rPr lang="en-US" smtClean="0"/>
              <a:t>make concerning </a:t>
            </a:r>
            <a:r>
              <a:rPr lang="en-US" dirty="0" smtClean="0"/>
              <a:t>the resources we have.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Anything that people can use to make or obtain what they want.</a:t>
            </a:r>
          </a:p>
          <a:p>
            <a:endParaRPr lang="en-US" dirty="0" smtClean="0"/>
          </a:p>
          <a:p>
            <a:r>
              <a:rPr lang="en-US" dirty="0" smtClean="0"/>
              <a:t>$ Includes: money, skill, knowledge, time, etc..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 The universal problem that faces all societies because there are not enough resources to produce everything we want and need.</a:t>
            </a:r>
          </a:p>
          <a:p>
            <a:endParaRPr lang="en-US" dirty="0" smtClean="0"/>
          </a:p>
          <a:p>
            <a:r>
              <a:rPr lang="en-US" dirty="0" smtClean="0"/>
              <a:t>$ Scarcity requires people to make choices about the goods and services they use</a:t>
            </a:r>
          </a:p>
          <a:p>
            <a:endParaRPr lang="en-US" dirty="0" smtClean="0"/>
          </a:p>
          <a:p>
            <a:r>
              <a:rPr lang="en-US" dirty="0" smtClean="0"/>
              <a:t>$ Unlimited want v/s Limited resources</a:t>
            </a:r>
          </a:p>
          <a:p>
            <a:r>
              <a:rPr lang="en-US" sz="2400" dirty="0" smtClean="0"/>
              <a:t>https://www.youtube.com/watch?v=BUIlKbZKha0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Scarcity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 There are three reasons why wants and needs are virtually unlimited:</a:t>
            </a:r>
          </a:p>
          <a:p>
            <a:endParaRPr lang="en-US" dirty="0" smtClean="0"/>
          </a:p>
          <a:p>
            <a:r>
              <a:rPr lang="en-US" dirty="0" smtClean="0"/>
              <a:t>- Goods eventually wear out and need to be 	replaced</a:t>
            </a:r>
          </a:p>
          <a:p>
            <a:r>
              <a:rPr lang="en-US" dirty="0" smtClean="0"/>
              <a:t>- New or improved products become 	available</a:t>
            </a:r>
          </a:p>
          <a:p>
            <a:r>
              <a:rPr lang="en-US" dirty="0" smtClean="0"/>
              <a:t>- People get fed up with what they already 	own</a:t>
            </a:r>
          </a:p>
          <a:p>
            <a:r>
              <a:rPr lang="en-US" sz="1800" dirty="0" smtClean="0"/>
              <a:t>https://www.youtube.com/watch?v=HpGJbooFq1c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Unlimited Wants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All resources are limited.</a:t>
            </a:r>
          </a:p>
          <a:p>
            <a:endParaRPr lang="en-US" dirty="0" smtClean="0"/>
          </a:p>
          <a:p>
            <a:r>
              <a:rPr lang="en-US" dirty="0" smtClean="0"/>
              <a:t>$ Examples:</a:t>
            </a:r>
          </a:p>
          <a:p>
            <a:endParaRPr lang="en-US" dirty="0" smtClean="0"/>
          </a:p>
          <a:p>
            <a:r>
              <a:rPr lang="en-US" dirty="0" smtClean="0"/>
              <a:t>- Oil</a:t>
            </a:r>
          </a:p>
          <a:p>
            <a:r>
              <a:rPr lang="en-US" dirty="0" smtClean="0"/>
              <a:t>- Time</a:t>
            </a:r>
          </a:p>
          <a:p>
            <a:r>
              <a:rPr lang="en-US" dirty="0" smtClean="0"/>
              <a:t>_ Money</a:t>
            </a:r>
          </a:p>
          <a:p>
            <a:r>
              <a:rPr lang="en-US" dirty="0" smtClean="0"/>
              <a:t>- Fresh water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Resources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Scarcity – Why can’t I have everything I want?</a:t>
            </a:r>
          </a:p>
          <a:p>
            <a:endParaRPr lang="en-US" dirty="0" smtClean="0"/>
          </a:p>
          <a:p>
            <a:r>
              <a:rPr lang="en-US" dirty="0" smtClean="0"/>
              <a:t>Profit Motive – What different incentives do you respond to?</a:t>
            </a:r>
          </a:p>
          <a:p>
            <a:endParaRPr lang="en-US" dirty="0" smtClean="0"/>
          </a:p>
          <a:p>
            <a:r>
              <a:rPr lang="en-US" dirty="0" smtClean="0"/>
              <a:t>Voluntary Exchange – Why should I trade?</a:t>
            </a:r>
          </a:p>
          <a:p>
            <a:endParaRPr lang="en-US" dirty="0" smtClean="0"/>
          </a:p>
          <a:p>
            <a:r>
              <a:rPr lang="en-US" dirty="0" smtClean="0"/>
              <a:t>Economic Interdependence – How do your choices </a:t>
            </a:r>
            <a:r>
              <a:rPr lang="en-US" smtClean="0"/>
              <a:t>affect others?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Themes of Economics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Allocate means to distribute according to a plan</a:t>
            </a:r>
          </a:p>
          <a:p>
            <a:endParaRPr lang="en-US" dirty="0" smtClean="0"/>
          </a:p>
          <a:p>
            <a:r>
              <a:rPr lang="en-US" dirty="0" smtClean="0"/>
              <a:t>Lottery</a:t>
            </a:r>
          </a:p>
          <a:p>
            <a:r>
              <a:rPr lang="en-US" dirty="0" smtClean="0"/>
              <a:t>First come</a:t>
            </a:r>
          </a:p>
          <a:p>
            <a:r>
              <a:rPr lang="en-US" dirty="0" smtClean="0"/>
              <a:t>Seniority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Price</a:t>
            </a:r>
          </a:p>
          <a:p>
            <a:r>
              <a:rPr lang="en-US" dirty="0" smtClean="0"/>
              <a:t>Contest</a:t>
            </a:r>
          </a:p>
          <a:p>
            <a:r>
              <a:rPr lang="en-US" dirty="0" smtClean="0"/>
              <a:t>Force</a:t>
            </a:r>
          </a:p>
          <a:p>
            <a:r>
              <a:rPr lang="en-US" dirty="0" smtClean="0"/>
              <a:t>Majority rule</a:t>
            </a:r>
          </a:p>
          <a:p>
            <a:r>
              <a:rPr lang="en-US" smtClean="0"/>
              <a:t>Personal characteristics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Strategies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262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Introduction to Economics and Scarcity</vt:lpstr>
      <vt:lpstr>What is Economics</vt:lpstr>
      <vt:lpstr>Choice </vt:lpstr>
      <vt:lpstr>Resources</vt:lpstr>
      <vt:lpstr>Scarcity </vt:lpstr>
      <vt:lpstr>Unlimited Wants</vt:lpstr>
      <vt:lpstr>Limited Resources </vt:lpstr>
      <vt:lpstr>Four Themes of Economics</vt:lpstr>
      <vt:lpstr>Allocation Strategies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 and Scarcity</dc:title>
  <dc:creator>antonio.andrews</dc:creator>
  <cp:lastModifiedBy>ben.quick</cp:lastModifiedBy>
  <cp:revision>7</cp:revision>
  <dcterms:created xsi:type="dcterms:W3CDTF">2015-08-03T18:23:54Z</dcterms:created>
  <dcterms:modified xsi:type="dcterms:W3CDTF">2017-05-03T14:43:16Z</dcterms:modified>
</cp:coreProperties>
</file>