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BB3B4A-0AD5-4F69-B720-69D73155FB7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E9B34F-F380-4EB1-BCC9-39F5777D5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BB3B4A-0AD5-4F69-B720-69D73155FB7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9B34F-F380-4EB1-BCC9-39F5777D5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BB3B4A-0AD5-4F69-B720-69D73155FB7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9B34F-F380-4EB1-BCC9-39F5777D5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BB3B4A-0AD5-4F69-B720-69D73155FB7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9B34F-F380-4EB1-BCC9-39F5777D54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BB3B4A-0AD5-4F69-B720-69D73155FB7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9B34F-F380-4EB1-BCC9-39F5777D54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BB3B4A-0AD5-4F69-B720-69D73155FB7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9B34F-F380-4EB1-BCC9-39F5777D54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BB3B4A-0AD5-4F69-B720-69D73155FB7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9B34F-F380-4EB1-BCC9-39F5777D54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BB3B4A-0AD5-4F69-B720-69D73155FB7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9B34F-F380-4EB1-BCC9-39F5777D54D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BB3B4A-0AD5-4F69-B720-69D73155FB7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9B34F-F380-4EB1-BCC9-39F5777D5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0BB3B4A-0AD5-4F69-B720-69D73155FB7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9B34F-F380-4EB1-BCC9-39F5777D54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BB3B4A-0AD5-4F69-B720-69D73155FB7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E9B34F-F380-4EB1-BCC9-39F5777D54D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0BB3B4A-0AD5-4F69-B720-69D73155FB7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E9B34F-F380-4EB1-BCC9-39F5777D54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Supply and Demand Together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Ben Quick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price of any good or service supplied will find the level at which the quantity demanded and the quantity supplied are balanced</a:t>
            </a:r>
          </a:p>
          <a:p>
            <a:endParaRPr lang="en-US" dirty="0" smtClean="0"/>
          </a:p>
          <a:p>
            <a:r>
              <a:rPr lang="en-US" dirty="0" smtClean="0"/>
              <a:t>Point where supply and demand meet</a:t>
            </a:r>
          </a:p>
          <a:p>
            <a:endParaRPr lang="en-US" dirty="0" smtClean="0"/>
          </a:p>
          <a:p>
            <a:r>
              <a:rPr lang="en-US" dirty="0" smtClean="0"/>
              <a:t>Market clearing price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Price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quilibrium_pric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28775" y="1496219"/>
            <a:ext cx="5886450" cy="4495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Equilibrium Price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quilibrium price schedu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600200"/>
            <a:ext cx="6096000" cy="445008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Price from Data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50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Supply and Demand Together</vt:lpstr>
      <vt:lpstr>Equilibrium Price</vt:lpstr>
      <vt:lpstr>Example of Equilibrium Price</vt:lpstr>
      <vt:lpstr>Equilibrium Price from Data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and Demand Together</dc:title>
  <dc:creator>ben.quick</dc:creator>
  <cp:lastModifiedBy>ben.quick</cp:lastModifiedBy>
  <cp:revision>1</cp:revision>
  <dcterms:created xsi:type="dcterms:W3CDTF">2015-09-01T19:12:41Z</dcterms:created>
  <dcterms:modified xsi:type="dcterms:W3CDTF">2015-09-01T19:18:23Z</dcterms:modified>
</cp:coreProperties>
</file>