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24" autoAdjust="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2A2C12-6B1B-48C9-916F-AC686F032A75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98B3E5-985F-4715-8C33-49663BB29B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2A2C12-6B1B-48C9-916F-AC686F032A75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98B3E5-985F-4715-8C33-49663BB29B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2A2C12-6B1B-48C9-916F-AC686F032A75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98B3E5-985F-4715-8C33-49663BB29B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2A2C12-6B1B-48C9-916F-AC686F032A75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98B3E5-985F-4715-8C33-49663BB29B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2A2C12-6B1B-48C9-916F-AC686F032A75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98B3E5-985F-4715-8C33-49663BB29B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2A2C12-6B1B-48C9-916F-AC686F032A75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98B3E5-985F-4715-8C33-49663BB29B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2A2C12-6B1B-48C9-916F-AC686F032A75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98B3E5-985F-4715-8C33-49663BB29B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2A2C12-6B1B-48C9-916F-AC686F032A75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98B3E5-985F-4715-8C33-49663BB29B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2A2C12-6B1B-48C9-916F-AC686F032A75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98B3E5-985F-4715-8C33-49663BB29B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2A2C12-6B1B-48C9-916F-AC686F032A75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98B3E5-985F-4715-8C33-49663BB29B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2A2C12-6B1B-48C9-916F-AC686F032A75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98B3E5-985F-4715-8C33-49663BB29B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C2A2C12-6B1B-48C9-916F-AC686F032A75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698B3E5-985F-4715-8C33-49663BB29B9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Supply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Ben Quick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 of Supply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Supply</a:t>
            </a:r>
            <a:r>
              <a:rPr lang="en-US" dirty="0" smtClean="0"/>
              <a:t> and </a:t>
            </a:r>
            <a:r>
              <a:rPr lang="en-US" u="sng" dirty="0" smtClean="0"/>
              <a:t>Price</a:t>
            </a:r>
            <a:r>
              <a:rPr lang="en-US" dirty="0" smtClean="0"/>
              <a:t> move together.</a:t>
            </a:r>
          </a:p>
          <a:p>
            <a:r>
              <a:rPr lang="en-US" dirty="0" smtClean="0"/>
              <a:t>As the price rises for a good, the quantity supplied rises.</a:t>
            </a:r>
          </a:p>
          <a:p>
            <a:r>
              <a:rPr lang="en-US" dirty="0" smtClean="0"/>
              <a:t>As the price falls, the quantity supplied also falls.</a:t>
            </a:r>
          </a:p>
          <a:p>
            <a:r>
              <a:rPr lang="en-US" u="sng" dirty="0" smtClean="0"/>
              <a:t>Profit Incentive- </a:t>
            </a:r>
            <a:r>
              <a:rPr lang="en-US" dirty="0" smtClean="0"/>
              <a:t>The higher the price, the greater the incentive is for a producer to produce more.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60959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Supply (Cont.)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600200"/>
            <a:ext cx="7696200" cy="45720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chemeClr val="tx1"/>
                </a:solidFill>
              </a:rPr>
              <a:t>Supply is derived from a producer’s desire to maximize profits.</a:t>
            </a:r>
          </a:p>
          <a:p>
            <a:pPr algn="l"/>
            <a:endParaRPr lang="en-US" dirty="0" smtClean="0"/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When the price of a product rises, the supplier has an incentive to increase production because he can justify higher costs to produce the product, increasing the potential to earn larger profits</a:t>
            </a:r>
          </a:p>
          <a:p>
            <a:pPr algn="l">
              <a:buFont typeface="Arial" pitchFamily="34" charset="0"/>
              <a:buChar char="•"/>
            </a:pPr>
            <a:endParaRPr lang="en-US" dirty="0" smtClean="0"/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Profit is the difference between revenues and costs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Supply Curve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33600"/>
            <a:ext cx="6400800" cy="35052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 supply curve is a graphical depiction of a supply schedule plotting price on the vertical axis and quantity supplied on the horizontal axis.</a:t>
            </a:r>
          </a:p>
          <a:p>
            <a:pPr algn="l">
              <a:buFont typeface="Arial" pitchFamily="34" charset="0"/>
              <a:buChar char="•"/>
            </a:pPr>
            <a:endParaRPr lang="en-US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supply curve is upward-sloping, reflecting the law of supply.</a:t>
            </a:r>
            <a:endParaRPr lang="en-US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a Supply Curve</a:t>
            </a:r>
            <a:endParaRPr lang="en-US" dirty="0"/>
          </a:p>
        </p:txBody>
      </p:sp>
      <p:pic>
        <p:nvPicPr>
          <p:cNvPr id="4" name="Content Placeholder 3" descr="supply curv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52600" y="457200"/>
            <a:ext cx="4876800" cy="468923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8381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of Change in Supply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00200"/>
            <a:ext cx="6400800" cy="4648200"/>
          </a:xfrm>
        </p:spPr>
        <p:txBody>
          <a:bodyPr>
            <a:normAutofit fontScale="85000" lnSpcReduction="20000"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Suppose for example that the video store purchases its videos from Hollywood Inc. but Hollywood Inc. just increased its prices.</a:t>
            </a:r>
          </a:p>
          <a:p>
            <a:pPr algn="l"/>
            <a:endParaRPr lang="en-US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Now the video rental store has to pay more to purchase the videos that it makes available to customers.</a:t>
            </a:r>
          </a:p>
          <a:p>
            <a:pPr algn="l"/>
            <a:endParaRPr lang="en-US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For a given rental price of videos, the video store has to reduce the quantity of video it supplies.</a:t>
            </a:r>
          </a:p>
          <a:p>
            <a:pPr algn="l"/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For the same price, quantity supplied will  be lower  than before.</a:t>
            </a:r>
          </a:p>
          <a:p>
            <a:pPr algn="l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7619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Change in Supply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447800"/>
            <a:ext cx="6400800" cy="41910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As with demand curves, it is essential to distinguish between  a movement along a given supply curve and a shift in supply curve.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A change in price results in a movement along a fixed supply curve.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This is also referred to as a change in quantity supplied.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A change in any other variable that influences quantity supplied produces a shift in the supply curve or a change in supply.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 in Supply</a:t>
            </a:r>
            <a:endParaRPr lang="en-US" dirty="0"/>
          </a:p>
        </p:txBody>
      </p:sp>
      <p:pic>
        <p:nvPicPr>
          <p:cNvPr id="4" name="Content Placeholder 3" descr="Supply Curve shift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73222" y="530225"/>
            <a:ext cx="5643593" cy="41878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Determinants of Supply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</a:t>
            </a:r>
            <a:r>
              <a:rPr lang="en-US" dirty="0" smtClean="0"/>
              <a:t>axes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</a:t>
            </a:r>
            <a:r>
              <a:rPr lang="en-US" dirty="0" smtClean="0"/>
              <a:t>egulations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I</a:t>
            </a:r>
            <a:r>
              <a:rPr lang="en-US" dirty="0" smtClean="0"/>
              <a:t>nputs, cost of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N</a:t>
            </a:r>
            <a:r>
              <a:rPr lang="en-US" dirty="0" smtClean="0"/>
              <a:t>umber of Firms in </a:t>
            </a:r>
            <a:r>
              <a:rPr lang="en-US" dirty="0" smtClean="0"/>
              <a:t>Industry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</a:t>
            </a:r>
            <a:r>
              <a:rPr lang="en-US" dirty="0" smtClean="0"/>
              <a:t>ducation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T</a:t>
            </a:r>
            <a:r>
              <a:rPr lang="en-US" dirty="0" smtClean="0"/>
              <a:t>echnology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314</TotalTime>
  <Words>345</Words>
  <Application>Microsoft Office PowerPoint</Application>
  <PresentationFormat>On-screen Show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Aspect</vt:lpstr>
      <vt:lpstr>Supply </vt:lpstr>
      <vt:lpstr>Law of Supply</vt:lpstr>
      <vt:lpstr>Supply (Cont.)</vt:lpstr>
      <vt:lpstr>Supply Curve</vt:lpstr>
      <vt:lpstr>Example of a Supply Curve</vt:lpstr>
      <vt:lpstr>Example of Change in Supply</vt:lpstr>
      <vt:lpstr>Change in Supply</vt:lpstr>
      <vt:lpstr>Change in Supply</vt:lpstr>
      <vt:lpstr>Determinants of Supply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Supply</dc:title>
  <dc:creator>ben.quick</dc:creator>
  <cp:lastModifiedBy>ben.quick</cp:lastModifiedBy>
  <cp:revision>13</cp:revision>
  <dcterms:created xsi:type="dcterms:W3CDTF">2015-09-01T11:50:02Z</dcterms:created>
  <dcterms:modified xsi:type="dcterms:W3CDTF">2017-05-03T14:53:49Z</dcterms:modified>
</cp:coreProperties>
</file>