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FD7C012-832D-4422-8A1E-BA5A6C945444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1FD18D6-9DC6-4749-B6CD-A9F7190E9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012-832D-4422-8A1E-BA5A6C945444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6-9DC6-4749-B6CD-A9F7190E9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012-832D-4422-8A1E-BA5A6C945444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6-9DC6-4749-B6CD-A9F7190E9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012-832D-4422-8A1E-BA5A6C945444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6-9DC6-4749-B6CD-A9F7190E9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FD7C012-832D-4422-8A1E-BA5A6C945444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1FD18D6-9DC6-4749-B6CD-A9F7190E9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012-832D-4422-8A1E-BA5A6C945444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6-9DC6-4749-B6CD-A9F7190E9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012-832D-4422-8A1E-BA5A6C945444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6-9DC6-4749-B6CD-A9F7190E9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012-832D-4422-8A1E-BA5A6C945444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6-9DC6-4749-B6CD-A9F7190E9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012-832D-4422-8A1E-BA5A6C945444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6-9DC6-4749-B6CD-A9F7190E9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012-832D-4422-8A1E-BA5A6C945444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6-9DC6-4749-B6CD-A9F7190E9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C012-832D-4422-8A1E-BA5A6C945444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D18D6-9DC6-4749-B6CD-A9F7190E9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D7C012-832D-4422-8A1E-BA5A6C945444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FD18D6-9DC6-4749-B6CD-A9F7190E9E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Change In Demand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Price and Quantity Demanded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relationship between the quantity demanded and the price is one in which as the price goes up, the quantity demanded goes down.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Demand v. Change in quantity demanded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essential to distinguish between movement ALONG a demand curve and a SHIFT in the demand curve</a:t>
            </a:r>
          </a:p>
          <a:p>
            <a:r>
              <a:rPr lang="en-US" dirty="0" smtClean="0"/>
              <a:t>A change in price results in a movement along a fixed demand curve</a:t>
            </a:r>
          </a:p>
          <a:p>
            <a:r>
              <a:rPr lang="en-US" dirty="0" smtClean="0"/>
              <a:t>This is also referred to as a change in quantity demanded.</a:t>
            </a:r>
          </a:p>
          <a:p>
            <a:endParaRPr lang="en-US" dirty="0" smtClean="0"/>
          </a:p>
          <a:p>
            <a:r>
              <a:rPr lang="en-US" dirty="0" smtClean="0"/>
              <a:t>If the entire curve moves or shifts, then it is referred to as a change in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change in demand</a:t>
            </a:r>
            <a:endParaRPr lang="en-US" dirty="0"/>
          </a:p>
        </p:txBody>
      </p:sp>
      <p:pic>
        <p:nvPicPr>
          <p:cNvPr id="4" name="Content Placeholder 3" descr="demand curve shift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600200"/>
            <a:ext cx="58928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 of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Factors that cause a change in demand</a:t>
            </a:r>
          </a:p>
          <a:p>
            <a:r>
              <a:rPr lang="en-US" smtClean="0"/>
              <a:t>Six</a:t>
            </a:r>
            <a:r>
              <a:rPr lang="en-US" smtClean="0"/>
              <a:t> </a:t>
            </a:r>
            <a:r>
              <a:rPr lang="en-US" dirty="0" smtClean="0"/>
              <a:t>Factors:</a:t>
            </a:r>
          </a:p>
          <a:p>
            <a:r>
              <a:rPr lang="en-US" dirty="0" smtClean="0"/>
              <a:t>- </a:t>
            </a:r>
            <a:r>
              <a:rPr lang="en-US" dirty="0" smtClean="0"/>
              <a:t>Supplementary Goods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smtClean="0"/>
              <a:t>Expectations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smtClean="0"/>
              <a:t>Population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smtClean="0"/>
              <a:t>Taste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smtClean="0"/>
              <a:t>Income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smtClean="0"/>
              <a:t>Complementary Goods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product often used with another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- Bread and butter can be used separately, but are often used together</a:t>
            </a:r>
          </a:p>
          <a:p>
            <a:endParaRPr lang="en-US" dirty="0" smtClean="0"/>
          </a:p>
          <a:p>
            <a:r>
              <a:rPr lang="en-US" dirty="0" smtClean="0"/>
              <a:t>- If there is a decrease in the price of bread, then there will be an increase in the demand for it’s complementary good, butter.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Supplementary goods are goods that can supplement other goods.</a:t>
            </a:r>
          </a:p>
          <a:p>
            <a:endParaRPr lang="en-US" dirty="0" smtClean="0"/>
          </a:p>
          <a:p>
            <a:r>
              <a:rPr lang="en-US" dirty="0" smtClean="0"/>
              <a:t>Ex: Coke or Pepsi</a:t>
            </a:r>
          </a:p>
          <a:p>
            <a:r>
              <a:rPr lang="en-US" dirty="0" smtClean="0"/>
              <a:t>Jiff or Peter Pan peanut butter</a:t>
            </a:r>
          </a:p>
          <a:p>
            <a:endParaRPr lang="en-US" dirty="0" smtClean="0"/>
          </a:p>
          <a:p>
            <a:r>
              <a:rPr lang="en-US" dirty="0" smtClean="0"/>
              <a:t>If the price increases for one, it can easily be substituted by another brand at a lower price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Question?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</TotalTime>
  <Words>236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Change In Demand</vt:lpstr>
      <vt:lpstr>Review: Price and Quantity Demanded</vt:lpstr>
      <vt:lpstr>Change in Demand v. Change in quantity demanded</vt:lpstr>
      <vt:lpstr>Example of change in demand</vt:lpstr>
      <vt:lpstr>Determinants of Demand</vt:lpstr>
      <vt:lpstr>Complementary goods</vt:lpstr>
      <vt:lpstr>Supplementary Goods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In Demand</dc:title>
  <dc:creator>ben.quick</dc:creator>
  <cp:lastModifiedBy>ben.quick</cp:lastModifiedBy>
  <cp:revision>7</cp:revision>
  <dcterms:created xsi:type="dcterms:W3CDTF">2015-08-26T19:01:09Z</dcterms:created>
  <dcterms:modified xsi:type="dcterms:W3CDTF">2016-09-06T12:43:39Z</dcterms:modified>
</cp:coreProperties>
</file>