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223E4A4-34D8-4464-85FF-DC054EFC548C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3581181-A2C6-494A-9080-6B48FDBC3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Market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structure where there are many sellers and buyers, </a:t>
            </a:r>
            <a:r>
              <a:rPr lang="en-US" dirty="0" smtClean="0"/>
              <a:t>products are similar and there is product differentiation.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Numerous sellers</a:t>
            </a:r>
          </a:p>
          <a:p>
            <a:r>
              <a:rPr lang="en-US" dirty="0" smtClean="0"/>
              <a:t>Easy entry</a:t>
            </a:r>
          </a:p>
          <a:p>
            <a:r>
              <a:rPr lang="en-US" dirty="0" smtClean="0"/>
              <a:t>Product Differences</a:t>
            </a:r>
          </a:p>
          <a:p>
            <a:r>
              <a:rPr lang="en-US" dirty="0" smtClean="0"/>
              <a:t>Non-price competition</a:t>
            </a:r>
          </a:p>
          <a:p>
            <a:r>
              <a:rPr lang="en-US" dirty="0" smtClean="0"/>
              <a:t>Some control over price</a:t>
            </a:r>
          </a:p>
          <a:p>
            <a:r>
              <a:rPr lang="en-US" dirty="0" smtClean="0"/>
              <a:t>Examples: soap, toothpaste, deodorant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</a:t>
            </a:r>
            <a:r>
              <a:rPr lang="en-US" dirty="0" smtClean="0"/>
              <a:t>large </a:t>
            </a:r>
            <a:r>
              <a:rPr lang="en-US" dirty="0" err="1" smtClean="0"/>
              <a:t>interdependant</a:t>
            </a:r>
            <a:r>
              <a:rPr lang="en-US" dirty="0" smtClean="0"/>
              <a:t> </a:t>
            </a:r>
            <a:r>
              <a:rPr lang="en-US" dirty="0" smtClean="0"/>
              <a:t>sellers dominate and have the ability to affect prices in the industry</a:t>
            </a:r>
          </a:p>
          <a:p>
            <a:endParaRPr lang="en-US" dirty="0" smtClean="0"/>
          </a:p>
          <a:p>
            <a:r>
              <a:rPr lang="en-US" dirty="0" smtClean="0"/>
              <a:t>Examples: Airline industry, Automobile Manufacturers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situation in which there is only one seller of a specific product that has no substitutions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market structures</a:t>
            </a:r>
            <a:endParaRPr lang="en-US" dirty="0"/>
          </a:p>
        </p:txBody>
      </p:sp>
      <p:pic>
        <p:nvPicPr>
          <p:cNvPr id="4" name="Content Placeholder 3" descr="4 types of market structu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1" y="2057400"/>
            <a:ext cx="777240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99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Other Market Structures</vt:lpstr>
      <vt:lpstr>Monopolistic Competition</vt:lpstr>
      <vt:lpstr>Characteristics of Monopolistic Competition</vt:lpstr>
      <vt:lpstr>Oligopoly</vt:lpstr>
      <vt:lpstr>Pure Monopoly</vt:lpstr>
      <vt:lpstr>Four types of market structures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Market Structures</dc:title>
  <dc:creator>ben.quick</dc:creator>
  <cp:lastModifiedBy>ben.quick</cp:lastModifiedBy>
  <cp:revision>4</cp:revision>
  <dcterms:created xsi:type="dcterms:W3CDTF">2015-08-19T14:26:56Z</dcterms:created>
  <dcterms:modified xsi:type="dcterms:W3CDTF">2016-09-01T11:21:55Z</dcterms:modified>
</cp:coreProperties>
</file>