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DAC51-DBCB-4CA4-97B1-A7BF2B64950B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F479B-F70F-4CA4-BB70-F3784CC7C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DAC51-DBCB-4CA4-97B1-A7BF2B64950B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F479B-F70F-4CA4-BB70-F3784CC7C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DAC51-DBCB-4CA4-97B1-A7BF2B64950B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F479B-F70F-4CA4-BB70-F3784CC7C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DAC51-DBCB-4CA4-97B1-A7BF2B64950B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F479B-F70F-4CA4-BB70-F3784CC7C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DAC51-DBCB-4CA4-97B1-A7BF2B64950B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F479B-F70F-4CA4-BB70-F3784CC7C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DAC51-DBCB-4CA4-97B1-A7BF2B64950B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F479B-F70F-4CA4-BB70-F3784CC7C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DAC51-DBCB-4CA4-97B1-A7BF2B64950B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F479B-F70F-4CA4-BB70-F3784CC7C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DAC51-DBCB-4CA4-97B1-A7BF2B64950B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F479B-F70F-4CA4-BB70-F3784CC7C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DAC51-DBCB-4CA4-97B1-A7BF2B64950B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F479B-F70F-4CA4-BB70-F3784CC7C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DAC51-DBCB-4CA4-97B1-A7BF2B64950B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F479B-F70F-4CA4-BB70-F3784CC7C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DAC51-DBCB-4CA4-97B1-A7BF2B64950B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C4F479B-F70F-4CA4-BB70-F3784CC7C8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6FDAC51-DBCB-4CA4-97B1-A7BF2B64950B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4F479B-F70F-4CA4-BB70-F3784CC7C86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of Business Organizations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Ben Quick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piece of ownership in the company</a:t>
            </a:r>
          </a:p>
          <a:p>
            <a:r>
              <a:rPr lang="en-US" dirty="0" smtClean="0"/>
              <a:t>Sold by the company to raise money</a:t>
            </a:r>
          </a:p>
          <a:p>
            <a:r>
              <a:rPr lang="en-US" dirty="0" smtClean="0"/>
              <a:t>Stockholders make major decisions within the company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LIMITED LIABILTY!</a:t>
            </a:r>
          </a:p>
          <a:p>
            <a:r>
              <a:rPr lang="en-US" dirty="0" smtClean="0"/>
              <a:t>Stockholders do not need to devote time to running the company</a:t>
            </a:r>
          </a:p>
          <a:p>
            <a:r>
              <a:rPr lang="en-US" dirty="0" smtClean="0"/>
              <a:t>The people running the company are </a:t>
            </a:r>
            <a:r>
              <a:rPr lang="en-US" smtClean="0"/>
              <a:t>usually </a:t>
            </a:r>
            <a:r>
              <a:rPr lang="en-US" smtClean="0"/>
              <a:t>business </a:t>
            </a:r>
            <a:r>
              <a:rPr lang="en-US" dirty="0" smtClean="0"/>
              <a:t>professionals</a:t>
            </a:r>
          </a:p>
          <a:p>
            <a:r>
              <a:rPr lang="en-US" dirty="0" smtClean="0"/>
              <a:t>Easy to raise money</a:t>
            </a:r>
          </a:p>
          <a:p>
            <a:r>
              <a:rPr lang="en-US" dirty="0" smtClean="0"/>
              <a:t>Unlimited life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Decision making can be slow</a:t>
            </a:r>
          </a:p>
          <a:p>
            <a:r>
              <a:rPr lang="en-US" dirty="0" smtClean="0"/>
              <a:t>Taxes on corporate profits</a:t>
            </a:r>
          </a:p>
          <a:p>
            <a:r>
              <a:rPr lang="en-US" dirty="0" smtClean="0"/>
              <a:t>Individual stockholders have little to no say in how the company is run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Questions</a:t>
            </a:r>
            <a:endParaRPr lang="en-US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Sole Proprietorship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Proprietor – Owner of the business</a:t>
            </a:r>
          </a:p>
          <a:p>
            <a:endParaRPr lang="en-US" dirty="0" smtClean="0"/>
          </a:p>
          <a:p>
            <a:r>
              <a:rPr lang="en-US" dirty="0" smtClean="0"/>
              <a:t>One Owner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the profits!</a:t>
            </a:r>
          </a:p>
          <a:p>
            <a:r>
              <a:rPr lang="en-US" dirty="0" smtClean="0"/>
              <a:t>Quick Decisions</a:t>
            </a:r>
          </a:p>
          <a:p>
            <a:r>
              <a:rPr lang="en-US" dirty="0" smtClean="0"/>
              <a:t>Easy to obtain credit</a:t>
            </a:r>
          </a:p>
          <a:p>
            <a:r>
              <a:rPr lang="en-US" dirty="0" smtClean="0"/>
              <a:t>Personal pride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legal responsibility</a:t>
            </a:r>
          </a:p>
          <a:p>
            <a:r>
              <a:rPr lang="en-US" dirty="0" smtClean="0"/>
              <a:t>Losses are not shared (unlimited liability)</a:t>
            </a:r>
          </a:p>
          <a:p>
            <a:r>
              <a:rPr lang="en-US" dirty="0" smtClean="0"/>
              <a:t>Must make all decisions</a:t>
            </a:r>
          </a:p>
          <a:p>
            <a:r>
              <a:rPr lang="en-US" dirty="0" smtClean="0"/>
              <a:t>Demanding of time and consuming</a:t>
            </a:r>
          </a:p>
          <a:p>
            <a:r>
              <a:rPr lang="en-US" dirty="0" smtClean="0"/>
              <a:t>Might be forced to rely on personal funds</a:t>
            </a:r>
          </a:p>
          <a:p>
            <a:r>
              <a:rPr lang="en-US" dirty="0" smtClean="0"/>
              <a:t>Business usually does not survive the owner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or more individual owners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Losses are shared</a:t>
            </a:r>
          </a:p>
          <a:p>
            <a:r>
              <a:rPr lang="en-US" dirty="0" smtClean="0"/>
              <a:t>Can divide the workload</a:t>
            </a:r>
          </a:p>
          <a:p>
            <a:r>
              <a:rPr lang="en-US" dirty="0" smtClean="0"/>
              <a:t>Can be more successful than a sole proprietorship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to share profits</a:t>
            </a:r>
          </a:p>
          <a:p>
            <a:r>
              <a:rPr lang="en-US" dirty="0" smtClean="0"/>
              <a:t>Unlimited Liability</a:t>
            </a:r>
          </a:p>
          <a:p>
            <a:r>
              <a:rPr lang="en-US" dirty="0" smtClean="0"/>
              <a:t>Slower decision making</a:t>
            </a:r>
          </a:p>
          <a:p>
            <a:r>
              <a:rPr lang="en-US" dirty="0" smtClean="0"/>
              <a:t>Not as easy to raise money</a:t>
            </a:r>
          </a:p>
          <a:p>
            <a:r>
              <a:rPr lang="en-US" dirty="0" smtClean="0"/>
              <a:t>If a partner dies, then the business ends or must be reorganized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organization owned by many people but seen by the government as if it were a person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Articles of Incorporation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 with the state in which you will run your business.</a:t>
            </a:r>
          </a:p>
          <a:p>
            <a:r>
              <a:rPr lang="en-US" dirty="0" smtClean="0"/>
              <a:t>If granted by the state, a Corporate Charter (license to operate in the state) is issued.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</TotalTime>
  <Words>247</Words>
  <Application>Microsoft Office PowerPoint</Application>
  <PresentationFormat>On-screen Show (4:3)</PresentationFormat>
  <Paragraphs>50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Types of Business Organizations</vt:lpstr>
      <vt:lpstr>Sole Proprietorship</vt:lpstr>
      <vt:lpstr>Advantages</vt:lpstr>
      <vt:lpstr>Disadvantages</vt:lpstr>
      <vt:lpstr>Partnership</vt:lpstr>
      <vt:lpstr>Advantages</vt:lpstr>
      <vt:lpstr>Disadvantages</vt:lpstr>
      <vt:lpstr>Corporation</vt:lpstr>
      <vt:lpstr>Articles of Incorporation</vt:lpstr>
      <vt:lpstr>Stock</vt:lpstr>
      <vt:lpstr>Advantages</vt:lpstr>
      <vt:lpstr>Disadvantages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Business Organizations</dc:title>
  <dc:creator>ben.quick</dc:creator>
  <cp:lastModifiedBy>ben.quick</cp:lastModifiedBy>
  <cp:revision>3</cp:revision>
  <dcterms:created xsi:type="dcterms:W3CDTF">2015-08-19T12:34:07Z</dcterms:created>
  <dcterms:modified xsi:type="dcterms:W3CDTF">2015-08-24T13:14:17Z</dcterms:modified>
</cp:coreProperties>
</file>