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71AE84E-A700-4CEB-B3F3-D99677DB6E43}" type="datetimeFigureOut">
              <a:rPr lang="en-US" smtClean="0"/>
              <a:t>8/13/2015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95A4D25-2018-467D-BEA9-FD4C3A672C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AE84E-A700-4CEB-B3F3-D99677DB6E43}"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AE84E-A700-4CEB-B3F3-D99677DB6E43}"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1AE84E-A700-4CEB-B3F3-D99677DB6E43}" type="datetimeFigureOut">
              <a:rPr lang="en-US" smtClean="0"/>
              <a:t>8/13/2015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95A4D25-2018-467D-BEA9-FD4C3A672C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71AE84E-A700-4CEB-B3F3-D99677DB6E43}" type="datetimeFigureOut">
              <a:rPr lang="en-US" smtClean="0"/>
              <a:t>8/13/2015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95A4D25-2018-467D-BEA9-FD4C3A672C6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71AE84E-A700-4CEB-B3F3-D99677DB6E43}" type="datetimeFigureOut">
              <a:rPr lang="en-US" smtClean="0"/>
              <a:t>8/13/2015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71AE84E-A700-4CEB-B3F3-D99677DB6E43}"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95A4D25-2018-467D-BEA9-FD4C3A672C6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1AE84E-A700-4CEB-B3F3-D99677DB6E43}" type="datetimeFigureOut">
              <a:rPr lang="en-US" smtClean="0"/>
              <a:t>8/13/2015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1AE84E-A700-4CEB-B3F3-D99677DB6E43}" type="datetimeFigureOut">
              <a:rPr lang="en-US" smtClean="0"/>
              <a:t>8/13/2015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1AE84E-A700-4CEB-B3F3-D99677DB6E43}" type="datetimeFigureOut">
              <a:rPr lang="en-US" smtClean="0"/>
              <a:t>8/13/2015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A4D25-2018-467D-BEA9-FD4C3A672C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71AE84E-A700-4CEB-B3F3-D99677DB6E43}"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95A4D25-2018-467D-BEA9-FD4C3A672C6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1AE84E-A700-4CEB-B3F3-D99677DB6E43}" type="datetimeFigureOut">
              <a:rPr lang="en-US" smtClean="0"/>
              <a:t>8/13/2015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95A4D25-2018-467D-BEA9-FD4C3A672C6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Determining salary and wages</a:t>
            </a:r>
            <a:endParaRPr lang="en-US" dirty="0"/>
          </a:p>
        </p:txBody>
      </p:sp>
      <p:sp>
        <p:nvSpPr>
          <p:cNvPr id="3" name="Subtitle 2"/>
          <p:cNvSpPr>
            <a:spLocks noGrp="1"/>
          </p:cNvSpPr>
          <p:nvPr>
            <p:ph type="subTitle" idx="1"/>
          </p:nvPr>
        </p:nvSpPr>
        <p:spPr/>
        <p:txBody>
          <a:bodyPr/>
          <a:lstStyle/>
          <a:p>
            <a:r>
              <a:rPr lang="en-US" dirty="0" smtClean="0"/>
              <a:t>By: Ben Quick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and wages</a:t>
            </a:r>
            <a:endParaRPr lang="en-US" dirty="0"/>
          </a:p>
        </p:txBody>
      </p:sp>
      <p:sp>
        <p:nvSpPr>
          <p:cNvPr id="3" name="Content Placeholder 2"/>
          <p:cNvSpPr>
            <a:spLocks noGrp="1"/>
          </p:cNvSpPr>
          <p:nvPr>
            <p:ph idx="1"/>
          </p:nvPr>
        </p:nvSpPr>
        <p:spPr/>
        <p:txBody>
          <a:bodyPr>
            <a:normAutofit lnSpcReduction="10000"/>
          </a:bodyPr>
          <a:lstStyle/>
          <a:p>
            <a:r>
              <a:rPr lang="en-US" dirty="0" smtClean="0"/>
              <a:t>(read – do not copy)</a:t>
            </a:r>
          </a:p>
          <a:p>
            <a:r>
              <a:rPr lang="en-US" dirty="0" smtClean="0"/>
              <a:t>The type of job one does and the financial compensation he or she receives are very important in our society. Job type is linked to status as is wealth. While the type of job one performs is arguably more important status wise than wealth, both are important to Americans. </a:t>
            </a:r>
          </a:p>
          <a:p>
            <a:r>
              <a:rPr lang="en-US" dirty="0" smtClean="0"/>
              <a:t>Wealth does not always equal Success!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in human capital</a:t>
            </a:r>
            <a:endParaRPr lang="en-US" dirty="0"/>
          </a:p>
        </p:txBody>
      </p:sp>
      <p:sp>
        <p:nvSpPr>
          <p:cNvPr id="3" name="Content Placeholder 2"/>
          <p:cNvSpPr>
            <a:spLocks noGrp="1"/>
          </p:cNvSpPr>
          <p:nvPr>
            <p:ph idx="1"/>
          </p:nvPr>
        </p:nvSpPr>
        <p:spPr/>
        <p:txBody>
          <a:bodyPr>
            <a:normAutofit fontScale="92500"/>
          </a:bodyPr>
          <a:lstStyle/>
          <a:p>
            <a:r>
              <a:rPr lang="en-US" dirty="0" smtClean="0"/>
              <a:t>How does a company determine the value of an employee?</a:t>
            </a:r>
          </a:p>
          <a:p>
            <a:r>
              <a:rPr lang="en-US" dirty="0" smtClean="0"/>
              <a:t>- scarcity/shortage (also called replacement cost)</a:t>
            </a:r>
          </a:p>
          <a:p>
            <a:r>
              <a:rPr lang="en-US" dirty="0" smtClean="0"/>
              <a:t>Skills</a:t>
            </a:r>
          </a:p>
          <a:p>
            <a:r>
              <a:rPr lang="en-US" dirty="0" smtClean="0"/>
              <a:t>Education</a:t>
            </a:r>
          </a:p>
          <a:p>
            <a:r>
              <a:rPr lang="en-US" dirty="0" smtClean="0"/>
              <a:t>Job training (experience)</a:t>
            </a:r>
          </a:p>
          <a:p>
            <a:r>
              <a:rPr lang="en-US" dirty="0" smtClean="0"/>
              <a:t>*all of these items represent forms of human capital, which makes the worker more productive.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types of labor</a:t>
            </a:r>
            <a:endParaRPr lang="en-US" dirty="0"/>
          </a:p>
        </p:txBody>
      </p:sp>
      <p:sp>
        <p:nvSpPr>
          <p:cNvPr id="3" name="Content Placeholder 2"/>
          <p:cNvSpPr>
            <a:spLocks noGrp="1"/>
          </p:cNvSpPr>
          <p:nvPr>
            <p:ph idx="1"/>
          </p:nvPr>
        </p:nvSpPr>
        <p:spPr/>
        <p:txBody>
          <a:bodyPr/>
          <a:lstStyle/>
          <a:p>
            <a:r>
              <a:rPr lang="en-US" dirty="0" smtClean="0"/>
              <a:t>Skilled</a:t>
            </a:r>
          </a:p>
          <a:p>
            <a:r>
              <a:rPr lang="en-US" dirty="0" smtClean="0"/>
              <a:t>Unskilled</a:t>
            </a:r>
          </a:p>
          <a:p>
            <a:r>
              <a:rPr lang="en-US" dirty="0" smtClean="0"/>
              <a:t>Professional</a:t>
            </a:r>
          </a:p>
          <a:p>
            <a:endParaRPr lang="en-US" dirty="0" smtClean="0"/>
          </a:p>
          <a:p>
            <a:r>
              <a:rPr lang="en-US" dirty="0" smtClean="0"/>
              <a:t>Can you guess which type of labor gets paid the most? The least?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Skilled labor</a:t>
            </a:r>
            <a:endParaRPr lang="en-US" dirty="0"/>
          </a:p>
        </p:txBody>
      </p:sp>
      <p:sp>
        <p:nvSpPr>
          <p:cNvPr id="3" name="Content Placeholder 2"/>
          <p:cNvSpPr>
            <a:spLocks noGrp="1"/>
          </p:cNvSpPr>
          <p:nvPr>
            <p:ph idx="1"/>
          </p:nvPr>
        </p:nvSpPr>
        <p:spPr/>
        <p:txBody>
          <a:bodyPr/>
          <a:lstStyle/>
          <a:p>
            <a:r>
              <a:rPr lang="en-US" dirty="0" smtClean="0"/>
              <a:t>These are workers who have received specialized training to do their job.</a:t>
            </a:r>
          </a:p>
          <a:p>
            <a:endParaRPr lang="en-US" dirty="0" smtClean="0"/>
          </a:p>
          <a:p>
            <a:r>
              <a:rPr lang="en-US" dirty="0" smtClean="0"/>
              <a:t>Examples: carpenters, electricians, plumbers, business managers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Unskilled labor</a:t>
            </a:r>
            <a:endParaRPr lang="en-US" dirty="0"/>
          </a:p>
        </p:txBody>
      </p:sp>
      <p:sp>
        <p:nvSpPr>
          <p:cNvPr id="3" name="Content Placeholder 2"/>
          <p:cNvSpPr>
            <a:spLocks noGrp="1"/>
          </p:cNvSpPr>
          <p:nvPr>
            <p:ph idx="1"/>
          </p:nvPr>
        </p:nvSpPr>
        <p:spPr/>
        <p:txBody>
          <a:bodyPr/>
          <a:lstStyle/>
          <a:p>
            <a:r>
              <a:rPr lang="en-US" dirty="0" smtClean="0"/>
              <a:t>These are workers who have received NO special training and have few skills.</a:t>
            </a:r>
          </a:p>
          <a:p>
            <a:endParaRPr lang="en-US" dirty="0" smtClean="0"/>
          </a:p>
          <a:p>
            <a:r>
              <a:rPr lang="en-US" dirty="0" smtClean="0"/>
              <a:t>Examples: construction workers, sanitation and custodial workers, factory assembly line worker, burger flipper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Professionals</a:t>
            </a:r>
            <a:endParaRPr lang="en-US" dirty="0"/>
          </a:p>
        </p:txBody>
      </p:sp>
      <p:sp>
        <p:nvSpPr>
          <p:cNvPr id="3" name="Content Placeholder 2"/>
          <p:cNvSpPr>
            <a:spLocks noGrp="1"/>
          </p:cNvSpPr>
          <p:nvPr>
            <p:ph idx="1"/>
          </p:nvPr>
        </p:nvSpPr>
        <p:spPr/>
        <p:txBody>
          <a:bodyPr/>
          <a:lstStyle/>
          <a:p>
            <a:r>
              <a:rPr lang="en-US" dirty="0" smtClean="0"/>
              <a:t>Arguably the elite of the labor grades, these are workers who need an advanced degree to do their jobs.</a:t>
            </a:r>
          </a:p>
          <a:p>
            <a:endParaRPr lang="en-US" dirty="0" smtClean="0"/>
          </a:p>
          <a:p>
            <a:r>
              <a:rPr lang="en-US" dirty="0" smtClean="0"/>
              <a:t>Primarily three groups: Lawyers, doctors, teachers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skills</a:t>
            </a:r>
            <a:endParaRPr lang="en-US" dirty="0"/>
          </a:p>
        </p:txBody>
      </p:sp>
      <p:sp>
        <p:nvSpPr>
          <p:cNvPr id="3" name="Content Placeholder 2"/>
          <p:cNvSpPr>
            <a:spLocks noGrp="1"/>
          </p:cNvSpPr>
          <p:nvPr>
            <p:ph idx="1"/>
          </p:nvPr>
        </p:nvSpPr>
        <p:spPr/>
        <p:txBody>
          <a:bodyPr>
            <a:normAutofit fontScale="92500"/>
          </a:bodyPr>
          <a:lstStyle/>
          <a:p>
            <a:r>
              <a:rPr lang="en-US" dirty="0" smtClean="0"/>
              <a:t>There are several skills that can make an individual more successful in the workplace:</a:t>
            </a:r>
          </a:p>
          <a:p>
            <a:r>
              <a:rPr lang="en-US" dirty="0" smtClean="0"/>
              <a:t>1. Good attendance/punctuality</a:t>
            </a:r>
          </a:p>
          <a:p>
            <a:r>
              <a:rPr lang="en-US" dirty="0" smtClean="0"/>
              <a:t>2. Ability to get along with others</a:t>
            </a:r>
          </a:p>
          <a:p>
            <a:r>
              <a:rPr lang="en-US" dirty="0" smtClean="0"/>
              <a:t>3. Flexibility: willingness to adapt/learn new skills</a:t>
            </a:r>
          </a:p>
          <a:p>
            <a:r>
              <a:rPr lang="en-US" dirty="0" smtClean="0"/>
              <a:t>4. Communications skills: Oral/Written</a:t>
            </a:r>
          </a:p>
          <a:p>
            <a:r>
              <a:rPr lang="en-US" dirty="0" smtClean="0"/>
              <a:t>5. Leadership skills</a:t>
            </a:r>
          </a:p>
          <a:p>
            <a:r>
              <a:rPr lang="en-US" dirty="0" smtClean="0"/>
              <a:t>6. Strong work ethic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dirty="0" smtClean="0"/>
              <a:t>Questions?</a:t>
            </a:r>
            <a:endParaRPr lang="en-US" sz="8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TotalTime>
  <Words>292</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Determining salary and wages</vt:lpstr>
      <vt:lpstr>Labor and wages</vt:lpstr>
      <vt:lpstr>Investment in human capital</vt:lpstr>
      <vt:lpstr>Basic types of labor</vt:lpstr>
      <vt:lpstr>Skilled labor</vt:lpstr>
      <vt:lpstr>Unskilled labor</vt:lpstr>
      <vt:lpstr>Professionals</vt:lpstr>
      <vt:lpstr>Workplace skills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salary and wages</dc:title>
  <dc:creator>ben.quick</dc:creator>
  <cp:lastModifiedBy>ben.quick</cp:lastModifiedBy>
  <cp:revision>2</cp:revision>
  <dcterms:created xsi:type="dcterms:W3CDTF">2015-08-13T18:10:28Z</dcterms:created>
  <dcterms:modified xsi:type="dcterms:W3CDTF">2015-08-13T18:30:28Z</dcterms:modified>
</cp:coreProperties>
</file>