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B264AC-82B2-4EB4-8226-5CC62D63B1E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57699F-1207-4124-BAE8-C96C4715E61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Productivity and Capital investment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Economics, Productivity is the amount of output per unit of input used.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instance – Labor Productivity is typically measured as output per worker or output per labor-hour.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-If I go from teaching 25 students to teaching 30 students per class, then I have increased my productivity.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Business can increase their productivity by investing in technology or equipment.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 How might the invention of the copy machine improve productivity?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 Could cell phones make business more productive?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Productivity can benefit the consumer by lowering prices.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Automobiles, for example, were initially hand made and only available for the wealthy. As productivity increased, and the price of automobiles fell, they became widely available to the general population.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* Productivity can harm some people who lose jobs due to improvements in certain industries.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Nations and Business invest in Capital to improve productivity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 Businesses buy equipment and upgrade technology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 A nation may invest in forms of Human Capital (health, Education, job training) to make the nation more productive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might our nations investment in the following areas improve productivity and our standard of living?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-Education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-Job training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Questions?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227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Productivity and Capital investment</vt:lpstr>
      <vt:lpstr>Productivity</vt:lpstr>
      <vt:lpstr>Productivity</vt:lpstr>
      <vt:lpstr>Productivity </vt:lpstr>
      <vt:lpstr>Capital Investment</vt:lpstr>
      <vt:lpstr>Capital Investment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and Capital investment</dc:title>
  <dc:creator>ben.quick</dc:creator>
  <cp:lastModifiedBy>ben.quick</cp:lastModifiedBy>
  <cp:revision>2</cp:revision>
  <dcterms:created xsi:type="dcterms:W3CDTF">2015-08-13T17:58:35Z</dcterms:created>
  <dcterms:modified xsi:type="dcterms:W3CDTF">2015-08-13T18:09:58Z</dcterms:modified>
</cp:coreProperties>
</file>